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5" r:id="rId2"/>
    <p:sldId id="290" r:id="rId3"/>
    <p:sldId id="292" r:id="rId4"/>
    <p:sldId id="293" r:id="rId5"/>
    <p:sldId id="308" r:id="rId6"/>
    <p:sldId id="305" r:id="rId7"/>
    <p:sldId id="291" r:id="rId8"/>
  </p:sldIdLst>
  <p:sldSz cx="9144000" cy="5143500" type="screen16x9"/>
  <p:notesSz cx="6834188" cy="9979025"/>
  <p:embeddedFontLst>
    <p:embeddedFont>
      <p:font typeface="微软雅黑" pitchFamily="34" charset="-122"/>
      <p:regular r:id="rId10"/>
      <p:bold r:id="rId11"/>
    </p:embeddedFont>
    <p:embeddedFont>
      <p:font typeface="华文行楷" pitchFamily="2" charset="-122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华文中宋" pitchFamily="2" charset="-122"/>
      <p:regular r:id="rId17"/>
    </p:embeddedFont>
    <p:embeddedFont>
      <p:font typeface="仿宋_GB2312" charset="-122"/>
      <p:regular r:id="rId18"/>
    </p:embeddedFont>
    <p:embeddedFont>
      <p:font typeface="仿宋" pitchFamily="49" charset="-122"/>
      <p:regular r:id="rId1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CN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阳光能源集团电子报</a:t>
            </a:r>
          </a:p>
        </p:txBody>
      </p:sp>
      <p:sp>
        <p:nvSpPr>
          <p:cNvPr id="9" name="矩形 8"/>
          <p:cNvSpPr/>
          <p:nvPr/>
        </p:nvSpPr>
        <p:spPr>
          <a:xfrm>
            <a:off x="5038642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九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83968" y="3159204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初心在方寸、咫尺在匠心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849" y="143371"/>
            <a:ext cx="368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noProof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初心在方寸、咫尺在匠心</a:t>
            </a:r>
            <a:endParaRPr lang="zh-CN" altLang="en-US" sz="24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2110" y="676910"/>
            <a:ext cx="5156835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18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日，锦州市总工会“金牌师徒”创新创效奖评选活动颁奖仪式在锦州市职工会馆四楼会议室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举行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表彰一批立足岗位开展“传帮带”活动、创新创效成绩显著的优秀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师徒。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本次评选活动历时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个月，全市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共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37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对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师徒报名参与，经过市总工会生产保护部门的初选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和现场考核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，最终共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对“金牌师徒”入围。我晶体公司设备管理部米有智、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王昊淼获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年金牌师徒荣誉称号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  </a:t>
            </a:r>
          </a:p>
        </p:txBody>
      </p:sp>
      <p:pic>
        <p:nvPicPr>
          <p:cNvPr id="3" name="图片 2" descr="ddd432a72445bd502a54a716f67b2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495" y="998855"/>
            <a:ext cx="3288665" cy="280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936" y="123478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03775" y="775970"/>
            <a:ext cx="3602990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颁奖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仪式上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市总工会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副主席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孟军宣读了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关于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年锦州市“金牌师徒”创新创效奖评选结果的通报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，市总工会党组书记、副主席刘春荣，副主席孟军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副主席刘文全为获奖师徒颁奖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265" y="2741295"/>
            <a:ext cx="84601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zh-CN" altLang="en-US" sz="1600" dirty="0"/>
          </a:p>
        </p:txBody>
      </p:sp>
      <p:pic>
        <p:nvPicPr>
          <p:cNvPr id="12" name="图片 11" descr="8986bbd1b8cddec3f6c34c86aab86d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" y="619760"/>
            <a:ext cx="4256405" cy="306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10" name="TextBox 1"/>
          <p:cNvSpPr txBox="1"/>
          <p:nvPr/>
        </p:nvSpPr>
        <p:spPr>
          <a:xfrm>
            <a:off x="1347470" y="4421505"/>
            <a:ext cx="6012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市总领导与获评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金牌师徒</a:t>
            </a:r>
            <a:r>
              <a:rPr lang="en-US" altLang="zh-CN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合影留念</a:t>
            </a:r>
            <a:endParaRPr lang="zh-CN" alt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 descr="2f52fc02cebb13b69f7faba4a42167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330" y="180975"/>
            <a:ext cx="5741035" cy="412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36" y="0"/>
            <a:ext cx="9161636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01936" y="123478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74290" y="170815"/>
            <a:ext cx="6537960" cy="4507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随后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，刘春荣作重要讲话并代表市总工会提出四点意见：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</a:t>
            </a: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第一，获奖师徒要珍惜荣誉，崇尚荣誉、率先垂范。</a:t>
            </a:r>
            <a:r>
              <a:rPr lang="en-US" altLang="zh-CN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要继续保持昂扬向上的精神风貌，为师者传道授业解惑，为徒者谦虚好学进取；同时，要充分发挥“金牌师徒”的典型示范作用，带动身边更多的职工加入到师徒帮教活动中来</a:t>
            </a:r>
            <a:r>
              <a:rPr lang="zh-CN" altLang="en-US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。</a:t>
            </a:r>
            <a:endParaRPr lang="en-US" altLang="zh-CN" sz="1400" dirty="0" smtClean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      第二，获奖师徒要抓住机遇，攻坚克难、再创佳绩。</a:t>
            </a:r>
            <a:r>
              <a:rPr lang="en-US" altLang="zh-CN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要抓住机遇，用好机</a:t>
            </a:r>
            <a:r>
              <a:rPr lang="zh-CN" altLang="en-US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遇</a:t>
            </a:r>
            <a:r>
              <a:rPr lang="zh-CN" altLang="en-US" sz="14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  <a:sym typeface="+mn-ea"/>
              </a:rPr>
              <a:t>，以昂扬的斗志、饱满的热情和旺盛的干劲，在工作实践中</a:t>
            </a:r>
            <a:r>
              <a:rPr lang="zh-CN" altLang="en-US" sz="1400" dirty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实现师徒教学相长，共同进步，合力攻坚，为企业健康发展、为锦州经济社会秩序全面恢复再创佳绩。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第三，广大</a:t>
            </a: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企业要尊重人才，培养人才、优待人才。</a:t>
            </a:r>
            <a:r>
              <a:rPr lang="zh-CN" altLang="en-US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市总鼓励企业开展内部“金牌师徒”评比工作以及首席技师、星级员工等评选活动，强化企业优秀骨干力量的传、帮、带作用，与市总“金牌师徒”评选活动有效适应、有机衔接。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第四，各级工会要树立典型，加大宣传、营造氛围。</a:t>
            </a:r>
            <a:r>
              <a:rPr lang="zh-CN" altLang="en-US" sz="14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各级工会组织要充分利用微信、网站、报纸等平台大力宣传他们的传帮带事迹和创新创效业绩，大力弘扬他们的拼搏精神、工匠精神、创新精神，让劳动光荣、劳动伟大蔚然成风。</a:t>
            </a:r>
            <a:endParaRPr lang="en-US" altLang="zh-CN" sz="1400" dirty="0" smtClean="0">
              <a:effectLst/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1059815"/>
            <a:ext cx="2355850" cy="202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2020-8-19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电子报第二十九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电子报第二十九期</Template>
  <TotalTime>0</TotalTime>
  <Words>408</Words>
  <Application>Microsoft Office PowerPoint</Application>
  <PresentationFormat>全屏显示(16:9)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宋体</vt:lpstr>
      <vt:lpstr>微软雅黑</vt:lpstr>
      <vt:lpstr>华文行楷</vt:lpstr>
      <vt:lpstr>Calibri</vt:lpstr>
      <vt:lpstr>华文中宋</vt:lpstr>
      <vt:lpstr>仿宋_GB2312</vt:lpstr>
      <vt:lpstr>仿宋</vt:lpstr>
      <vt:lpstr>电子报第二十九期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</cp:revision>
  <dcterms:created xsi:type="dcterms:W3CDTF">2020-08-21T05:52:11Z</dcterms:created>
  <dcterms:modified xsi:type="dcterms:W3CDTF">2020-08-21T05:53:04Z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