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9"/>
  </p:notesMasterIdLst>
  <p:sldIdLst>
    <p:sldId id="288" r:id="rId3"/>
    <p:sldId id="258" r:id="rId4"/>
    <p:sldId id="341" r:id="rId5"/>
    <p:sldId id="342" r:id="rId6"/>
    <p:sldId id="343" r:id="rId7"/>
    <p:sldId id="292" r:id="rId8"/>
  </p:sldIdLst>
  <p:sldSz cx="10080625" cy="5940425"/>
  <p:notesSz cx="6834188" cy="9979025"/>
  <p:embeddedFontLst>
    <p:embeddedFont>
      <p:font typeface="仿宋" pitchFamily="49" charset="-122"/>
      <p:regular r:id="rId10"/>
    </p:embeddedFont>
    <p:embeddedFont>
      <p:font typeface="楷体_GB2312" charset="-122"/>
      <p:regular r:id="rId11"/>
    </p:embeddedFont>
    <p:embeddedFont>
      <p:font typeface="黑体" pitchFamily="49" charset="-122"/>
      <p:regular r:id="rId12"/>
    </p:embeddedFont>
    <p:embeddedFont>
      <p:font typeface="微软雅黑" pitchFamily="34" charset="-122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华文中宋" pitchFamily="2" charset="-122"/>
      <p:regular r:id="rId19"/>
    </p:embeddedFont>
    <p:embeddedFont>
      <p:font typeface="华文行楷" pitchFamily="2" charset="-122"/>
      <p:regular r:id="rId20"/>
    </p:embeddedFont>
    <p:embeddedFont>
      <p:font typeface="方正姚体" pitchFamily="2" charset="-122"/>
      <p:regular r:id="rId21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6" autoAdjust="0"/>
    <p:restoredTop sz="94556" autoAdjust="0"/>
  </p:normalViewPr>
  <p:slideViewPr>
    <p:cSldViewPr>
      <p:cViewPr>
        <p:scale>
          <a:sx n="75" d="100"/>
          <a:sy n="75" d="100"/>
        </p:scale>
        <p:origin x="-312" y="-222"/>
      </p:cViewPr>
      <p:guideLst>
        <p:guide orient="horz" pos="1868"/>
        <p:guide pos="32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endParaRPr lang="zh-CN" altLang="en-US"/>
          </a:p>
        </p:txBody>
      </p:sp>
      <p:sp>
        <p:nvSpPr>
          <p:cNvPr id="1048652" name="日期占位符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653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241300" y="747713"/>
            <a:ext cx="6351588" cy="374332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</p:sp>
      <p:sp>
        <p:nvSpPr>
          <p:cNvPr id="1048654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865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endParaRPr lang="zh-CN" altLang="en-US"/>
          </a:p>
        </p:txBody>
      </p:sp>
      <p:sp>
        <p:nvSpPr>
          <p:cNvPr id="104865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CB64A2D-4806-4BFB-9E6E-E54B6580D7E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309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标题 1"/>
          <p:cNvSpPr>
            <a:spLocks noGrp="1"/>
          </p:cNvSpPr>
          <p:nvPr>
            <p:ph type="ctrTitle"/>
          </p:nvPr>
        </p:nvSpPr>
        <p:spPr>
          <a:xfrm>
            <a:off x="756049" y="1845395"/>
            <a:ext cx="8568530" cy="1273341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1512095" y="3366243"/>
            <a:ext cx="7056438" cy="1518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04859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DAE3-0A80-4E98-B4E1-0227BFD53E2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2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2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083-3954-45D9-9EF5-975BA40E9B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竖排标题 1"/>
          <p:cNvSpPr>
            <a:spLocks noGrp="1"/>
          </p:cNvSpPr>
          <p:nvPr>
            <p:ph type="title" orient="vert"/>
          </p:nvPr>
        </p:nvSpPr>
        <p:spPr>
          <a:xfrm>
            <a:off x="7308454" y="178769"/>
            <a:ext cx="2268141" cy="3800771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0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4031" y="178769"/>
            <a:ext cx="6636411" cy="3800771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0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27A1-5241-431B-8F81-A6FD38984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89DB-C536-4507-AE02-86ED25FD85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6123" y="1724374"/>
            <a:ext cx="7938492" cy="561040"/>
          </a:xfrm>
        </p:spPr>
        <p:txBody>
          <a:bodyPr lIns="90170" tIns="46990" rIns="90170" bIns="46990">
            <a:normAutofit/>
          </a:bodyPr>
          <a:lstStyle>
            <a:lvl1pPr algn="l">
              <a:buFont typeface="Arial" panose="020B0604020202020204" pitchFamily="34" charset="0"/>
              <a:buNone/>
              <a:defRPr b="1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单击此处编辑母版标题样式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4374" y="2347294"/>
            <a:ext cx="7938492" cy="499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zh-CN" noProof="0" dirty="0" smtClean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785112" y="1786257"/>
            <a:ext cx="1751" cy="996946"/>
          </a:xfrm>
          <a:prstGeom prst="line">
            <a:avLst/>
          </a:prstGeom>
          <a:noFill/>
          <a:ln w="69850" cap="flat" cmpd="sng">
            <a:solidFill>
              <a:srgbClr val="FF425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DAE3-0A80-4E98-B4E1-0227BFD53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05BD-CE8F-4AB6-B6B0-12BF42D896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246476" y="2970274"/>
            <a:ext cx="5159375" cy="56130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46476" y="3531577"/>
            <a:ext cx="5159375" cy="211734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8" name="Group 6"/>
          <p:cNvGrpSpPr/>
          <p:nvPr/>
        </p:nvGrpSpPr>
        <p:grpSpPr bwMode="auto">
          <a:xfrm>
            <a:off x="922310" y="1663873"/>
            <a:ext cx="2857920" cy="1059377"/>
            <a:chOff x="0" y="0"/>
            <a:chExt cx="4082" cy="1927"/>
          </a:xfrm>
        </p:grpSpPr>
        <p:sp>
          <p:nvSpPr>
            <p:cNvPr id="9" name="Rectangle 7" descr="#wm#_55_07_*Z"/>
            <p:cNvSpPr>
              <a:spLocks noChangeArrowheads="1"/>
            </p:cNvSpPr>
            <p:nvPr/>
          </p:nvSpPr>
          <p:spPr bwMode="auto">
            <a:xfrm rot="4080000">
              <a:off x="2598" y="1464"/>
              <a:ext cx="452" cy="453"/>
            </a:xfrm>
            <a:prstGeom prst="rect">
              <a:avLst/>
            </a:prstGeom>
            <a:solidFill>
              <a:srgbClr val="C7EDE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8" descr="#wm#_55_07_*Z"/>
            <p:cNvSpPr>
              <a:spLocks noChangeArrowheads="1"/>
            </p:cNvSpPr>
            <p:nvPr/>
          </p:nvSpPr>
          <p:spPr bwMode="auto">
            <a:xfrm rot="900000">
              <a:off x="2041" y="0"/>
              <a:ext cx="568" cy="567"/>
            </a:xfrm>
            <a:prstGeom prst="rect">
              <a:avLst/>
            </a:prstGeom>
            <a:solidFill>
              <a:srgbClr val="AFD7ED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Rectangle 9" descr="#wm#_55_07_*Z"/>
            <p:cNvSpPr>
              <a:spLocks noChangeArrowheads="1"/>
            </p:cNvSpPr>
            <p:nvPr/>
          </p:nvSpPr>
          <p:spPr bwMode="auto"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10" descr="#wm#_55_07_*Z"/>
            <p:cNvSpPr>
              <a:spLocks noChangeArrowheads="1"/>
            </p:cNvSpPr>
            <p:nvPr/>
          </p:nvSpPr>
          <p:spPr bwMode="auto">
            <a:xfrm rot="720000">
              <a:off x="680" y="908"/>
              <a:ext cx="680" cy="680"/>
            </a:xfrm>
            <a:prstGeom prst="rect">
              <a:avLst/>
            </a:prstGeom>
            <a:solidFill>
              <a:srgbClr val="5CA7BA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11" descr="#wm#_55_07_*Z"/>
            <p:cNvSpPr>
              <a:spLocks noChangeArrowheads="1"/>
            </p:cNvSpPr>
            <p:nvPr/>
          </p:nvSpPr>
          <p:spPr bwMode="auto">
            <a:xfrm rot="4680000">
              <a:off x="3742" y="454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C48-6363-4986-A3D3-2C79AB2EDB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389" y="537643"/>
            <a:ext cx="9072562" cy="7320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4033" y="1386102"/>
            <a:ext cx="4452276" cy="39204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24320" y="1386102"/>
            <a:ext cx="4452276" cy="39204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FA10-783C-490B-9A32-E206894A3A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795" y="316274"/>
            <a:ext cx="8694539" cy="114820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4799" y="1456233"/>
            <a:ext cx="4265014" cy="713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4799" y="2169909"/>
            <a:ext cx="4265014" cy="31916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3319" y="1456233"/>
            <a:ext cx="4286017" cy="713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3319" y="2169909"/>
            <a:ext cx="4286017" cy="31916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BB0B-DF98-4C13-9605-7B2C0711C5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 descr="#wm#_55_42_*Z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16412" y="3316739"/>
            <a:ext cx="0" cy="809934"/>
          </a:xfrm>
          <a:prstGeom prst="line">
            <a:avLst/>
          </a:prstGeom>
          <a:noFill/>
          <a:ln w="69850" cmpd="sng">
            <a:solidFill>
              <a:srgbClr val="FF425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2718596" y="3155753"/>
            <a:ext cx="4937125" cy="748400"/>
          </a:xfrm>
        </p:spPr>
        <p:txBody>
          <a:bodyPr anchor="ctr" anchorCtr="0">
            <a:normAutofit/>
          </a:bodyPr>
          <a:lstStyle>
            <a:lvl1pPr>
              <a:defRPr sz="4900">
                <a:latin typeface="+mj-lt"/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718596" y="3876091"/>
            <a:ext cx="4937125" cy="31807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zh-CN" altLang="en-US" noProof="0" dirty="0" smtClean="0"/>
              <a:t>单击此处编辑副标题</a:t>
            </a:r>
            <a:endParaRPr lang="zh-CN" altLang="zh-CN" noProof="0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8965-409B-4736-9418-BD94F3FC13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2" y="152968"/>
            <a:ext cx="1746443" cy="10618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05BD-CE8F-4AB6-B6B0-12BF42D896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94360" y="616046"/>
            <a:ext cx="3524250" cy="13861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5590" y="635300"/>
            <a:ext cx="4937125" cy="46806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60" y="2002145"/>
            <a:ext cx="3524250" cy="33016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703572" y="5409640"/>
            <a:ext cx="2352146" cy="41253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7008532" y="5409640"/>
            <a:ext cx="2352146" cy="412530"/>
          </a:xfrm>
        </p:spPr>
        <p:txBody>
          <a:bodyPr/>
          <a:lstStyle/>
          <a:p>
            <a:fld id="{9F416314-14C3-4B08-B677-206DD756B7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295049" y="237894"/>
            <a:ext cx="1281545" cy="5068612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4033" y="237894"/>
            <a:ext cx="7552866" cy="50686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2549" y="353997"/>
            <a:ext cx="8695530" cy="50329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03572" y="5409640"/>
            <a:ext cx="2352146" cy="41253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41287" y="5409640"/>
            <a:ext cx="2352146" cy="412530"/>
          </a:xfrm>
        </p:spPr>
        <p:txBody>
          <a:bodyPr/>
          <a:lstStyle/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标题 1"/>
          <p:cNvSpPr>
            <a:spLocks noGrp="1"/>
          </p:cNvSpPr>
          <p:nvPr>
            <p:ph type="title"/>
          </p:nvPr>
        </p:nvSpPr>
        <p:spPr>
          <a:xfrm>
            <a:off x="796302" y="3817275"/>
            <a:ext cx="8568530" cy="11798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27" name="文本占位符 2"/>
          <p:cNvSpPr>
            <a:spLocks noGrp="1"/>
          </p:cNvSpPr>
          <p:nvPr>
            <p:ph type="body" idx="1"/>
          </p:nvPr>
        </p:nvSpPr>
        <p:spPr>
          <a:xfrm>
            <a:off x="796302" y="2517810"/>
            <a:ext cx="8568530" cy="12994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2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C48-6363-4986-A3D3-2C79AB2EDB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32" name="内容占位符 2"/>
          <p:cNvSpPr>
            <a:spLocks noGrp="1"/>
          </p:cNvSpPr>
          <p:nvPr>
            <p:ph sz="half" idx="1"/>
          </p:nvPr>
        </p:nvSpPr>
        <p:spPr>
          <a:xfrm>
            <a:off x="504033" y="1039578"/>
            <a:ext cx="4452276" cy="29399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33" name="内容占位符 3"/>
          <p:cNvSpPr>
            <a:spLocks noGrp="1"/>
          </p:cNvSpPr>
          <p:nvPr>
            <p:ph sz="half" idx="2"/>
          </p:nvPr>
        </p:nvSpPr>
        <p:spPr>
          <a:xfrm>
            <a:off x="5124320" y="1039578"/>
            <a:ext cx="4452276" cy="29399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3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FA10-783C-490B-9A32-E206894A3A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>
          <a:xfrm>
            <a:off x="504034" y="237894"/>
            <a:ext cx="9072562" cy="9900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38" name="文本占位符 2"/>
          <p:cNvSpPr>
            <a:spLocks noGrp="1"/>
          </p:cNvSpPr>
          <p:nvPr>
            <p:ph type="body" idx="1"/>
          </p:nvPr>
        </p:nvSpPr>
        <p:spPr>
          <a:xfrm>
            <a:off x="504031" y="1329723"/>
            <a:ext cx="4454028" cy="5541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39" name="内容占位符 3"/>
          <p:cNvSpPr>
            <a:spLocks noGrp="1"/>
          </p:cNvSpPr>
          <p:nvPr>
            <p:ph sz="half" idx="2"/>
          </p:nvPr>
        </p:nvSpPr>
        <p:spPr>
          <a:xfrm>
            <a:off x="504031" y="1883888"/>
            <a:ext cx="4454028" cy="3422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20827" y="1329723"/>
            <a:ext cx="4455778" cy="5541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41" name="内容占位符 5"/>
          <p:cNvSpPr>
            <a:spLocks noGrp="1"/>
          </p:cNvSpPr>
          <p:nvPr>
            <p:ph sz="quarter" idx="4"/>
          </p:nvPr>
        </p:nvSpPr>
        <p:spPr>
          <a:xfrm>
            <a:off x="5120827" y="1883888"/>
            <a:ext cx="4455778" cy="3422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BB0B-DF98-4C13-9605-7B2C0711C5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A447-D444-4E38-ADD7-8DD7464AC0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8965-409B-4736-9418-BD94F3FC13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标题 1"/>
          <p:cNvSpPr>
            <a:spLocks noGrp="1"/>
          </p:cNvSpPr>
          <p:nvPr>
            <p:ph type="title"/>
          </p:nvPr>
        </p:nvSpPr>
        <p:spPr>
          <a:xfrm>
            <a:off x="504039" y="236517"/>
            <a:ext cx="3316455" cy="10065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46" name="内容占位符 2"/>
          <p:cNvSpPr>
            <a:spLocks noGrp="1"/>
          </p:cNvSpPr>
          <p:nvPr>
            <p:ph idx="1"/>
          </p:nvPr>
        </p:nvSpPr>
        <p:spPr>
          <a:xfrm>
            <a:off x="3941245" y="236530"/>
            <a:ext cx="5635350" cy="50699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7" name="文本占位符 3"/>
          <p:cNvSpPr>
            <a:spLocks noGrp="1"/>
          </p:cNvSpPr>
          <p:nvPr>
            <p:ph type="body" sz="half" idx="2"/>
          </p:nvPr>
        </p:nvSpPr>
        <p:spPr>
          <a:xfrm>
            <a:off x="504039" y="1243093"/>
            <a:ext cx="3316455" cy="4063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4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A9FA-12EF-49CB-90D3-8A8AF95605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标题 1"/>
          <p:cNvSpPr>
            <a:spLocks noGrp="1"/>
          </p:cNvSpPr>
          <p:nvPr>
            <p:ph type="title"/>
          </p:nvPr>
        </p:nvSpPr>
        <p:spPr>
          <a:xfrm>
            <a:off x="1975874" y="4158304"/>
            <a:ext cx="6048375" cy="4909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16" name="图片占位符 2"/>
          <p:cNvSpPr>
            <a:spLocks noGrp="1"/>
          </p:cNvSpPr>
          <p:nvPr>
            <p:ph type="pic" idx="1"/>
          </p:nvPr>
        </p:nvSpPr>
        <p:spPr>
          <a:xfrm>
            <a:off x="1975874" y="530792"/>
            <a:ext cx="6048375" cy="3564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1048617" name="文本占位符 3"/>
          <p:cNvSpPr>
            <a:spLocks noGrp="1"/>
          </p:cNvSpPr>
          <p:nvPr>
            <p:ph type="body" sz="half" idx="2"/>
          </p:nvPr>
        </p:nvSpPr>
        <p:spPr>
          <a:xfrm>
            <a:off x="1975874" y="4649218"/>
            <a:ext cx="6048375" cy="6971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1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6314-14C3-4B08-B677-206DD756B7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4034" y="238352"/>
            <a:ext cx="9072562" cy="990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504034" y="1386104"/>
            <a:ext cx="9072562" cy="39199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504032" y="5505897"/>
            <a:ext cx="2352146" cy="317188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4216" y="5505897"/>
            <a:ext cx="3192198" cy="317188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24449" y="5505897"/>
            <a:ext cx="2352146" cy="317188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8B75710-CA12-45CD-8C42-3EA353848B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357024" y="288776"/>
            <a:ext cx="2857926" cy="1058825"/>
            <a:chOff x="0" y="0"/>
            <a:chExt cx="4082" cy="1927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 rot="4080000">
              <a:off x="2598" y="1464"/>
              <a:ext cx="452" cy="453"/>
            </a:xfrm>
            <a:prstGeom prst="rect">
              <a:avLst/>
            </a:prstGeom>
            <a:solidFill>
              <a:srgbClr val="C7EDE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 rot="900000">
              <a:off x="2041" y="0"/>
              <a:ext cx="568" cy="567"/>
            </a:xfrm>
            <a:prstGeom prst="rect">
              <a:avLst/>
            </a:prstGeom>
            <a:solidFill>
              <a:srgbClr val="AFD7ED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 rot="720000">
              <a:off x="680" y="908"/>
              <a:ext cx="680" cy="680"/>
            </a:xfrm>
            <a:prstGeom prst="rect">
              <a:avLst/>
            </a:prstGeom>
            <a:solidFill>
              <a:srgbClr val="5CA7BA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 rot="4680000">
              <a:off x="3742" y="454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86389" y="1379462"/>
            <a:ext cx="9072562" cy="73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单击此处编辑母版标题样式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4" y="2197402"/>
            <a:ext cx="9072562" cy="31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2" y="5409640"/>
            <a:ext cx="2352146" cy="4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6" y="5409640"/>
            <a:ext cx="3192198" cy="4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9" y="5409640"/>
            <a:ext cx="2352146" cy="4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425D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00" y="-29333"/>
            <a:ext cx="10119128" cy="6032098"/>
          </a:xfrm>
          <a:prstGeom prst="rect">
            <a:avLst/>
          </a:prstGeom>
        </p:spPr>
      </p:pic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227349"/>
            <a:ext cx="1547096" cy="1167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4" name="矩形 3"/>
          <p:cNvSpPr/>
          <p:nvPr/>
        </p:nvSpPr>
        <p:spPr>
          <a:xfrm>
            <a:off x="1797795" y="1457604"/>
            <a:ext cx="6417117" cy="923318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fontAlgn="auto"/>
            <a:r>
              <a:rPr lang="zh-CN" altLang="en-US" sz="5400" b="1" cap="all" noProof="1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阳光能源集团电子报</a:t>
            </a:r>
          </a:p>
        </p:txBody>
      </p:sp>
      <p:sp>
        <p:nvSpPr>
          <p:cNvPr id="1048585" name="矩形 8"/>
          <p:cNvSpPr/>
          <p:nvPr/>
        </p:nvSpPr>
        <p:spPr>
          <a:xfrm>
            <a:off x="5400781" y="4974654"/>
            <a:ext cx="41024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2020</a:t>
            </a:r>
            <a:r>
              <a:rPr lang="zh-CN" altLang="en-US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第二十一期</a:t>
            </a:r>
            <a:endParaRPr lang="zh-CN" altLang="en-US" sz="3600" b="1" noProof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55" y="1"/>
            <a:ext cx="10091781" cy="5977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8"/>
          <p:cNvSpPr/>
          <p:nvPr/>
        </p:nvSpPr>
        <p:spPr>
          <a:xfrm>
            <a:off x="4200242" y="3474271"/>
            <a:ext cx="5515654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书香助力战</a:t>
            </a:r>
            <a:r>
              <a:rPr lang="zh-CN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‘疫’ 阅读</a:t>
            </a:r>
            <a:r>
              <a:rPr lang="zh-CN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通达</a:t>
            </a:r>
            <a:r>
              <a:rPr lang="zh-CN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未来 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——   03</a:t>
            </a:r>
            <a:endParaRPr lang="zh-CN" altLang="en-US" noProof="1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0080626" cy="59404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18201" y="377924"/>
            <a:ext cx="4644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楷体_GB2312" panose="02010609030101010101" charset="-122"/>
              </a:rPr>
              <a:t>书香助力战‘疫’  阅读通达未来</a:t>
            </a:r>
            <a:endParaRPr lang="en-US" altLang="zh-CN" sz="2400" b="1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楷体_GB2312" panose="0201060903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835" y="1025996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春暖花开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，生机盎然，最是一年春好处，最是一年读书时。在全国上下同心协力，共同抗疫的日子里，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我们迎来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了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第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25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届“世界读书日”。公司工会积极响应号召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，开展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以“书香助力战‘疫’，阅读通达未来”为主题的系列活动，助力提升职工素质，促进企业和谐发展。</a:t>
            </a:r>
          </a:p>
          <a:p>
            <a:pPr>
              <a:lnSpc>
                <a:spcPct val="20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   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本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次活动从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4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月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22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日—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5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月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11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日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，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共征集读书心得分享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视频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57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个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，评选出一等奖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名、二等奖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3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名、三等奖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4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名、四等奖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5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名、纪念奖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13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名。员工积极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参与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，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从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介绍一本好书、阅读一段好的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章节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出发，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围绕自身工作、生活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分享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自己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的心得体会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，以阅读凝聚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力量，用文化汇聚抗“疫”正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能量，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让大家感受</a:t>
            </a:r>
            <a:r>
              <a:rPr lang="zh-CN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到读书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的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别样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魅力。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95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0080626" cy="59404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5836" y="521940"/>
            <a:ext cx="8568952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   疫情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还未结束，但书香永远沁人心脾，给人力量。通过此次线上阅读分享活动，进一步激发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了员工的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读书热情，吸引他们走近阅读，爱上阅读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，在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阅读的过程中汲取营养，提升素质，并将其转化成自己的工作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推动力，为公司发展建设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贡献智慧力量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。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6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0080626" cy="59404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03" y="369987"/>
            <a:ext cx="4256409" cy="425640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83108" y="474803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charset="-122"/>
                <a:ea typeface="方正姚体" panose="02010601030101010101" charset="-122"/>
              </a:rPr>
              <a:t>颁奖合影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16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捕获_副本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199" y="-8800"/>
            <a:ext cx="10111426" cy="5960960"/>
          </a:xfrm>
          <a:prstGeom prst="rect">
            <a:avLst/>
          </a:prstGeom>
        </p:spPr>
      </p:pic>
      <p:sp>
        <p:nvSpPr>
          <p:cNvPr id="1048592" name="矩形 2"/>
          <p:cNvSpPr>
            <a:spLocks noChangeArrowheads="1"/>
          </p:cNvSpPr>
          <p:nvPr/>
        </p:nvSpPr>
        <p:spPr bwMode="auto">
          <a:xfrm>
            <a:off x="7295157" y="4980797"/>
            <a:ext cx="2316636" cy="584763"/>
          </a:xfrm>
          <a:prstGeom prst="rect">
            <a:avLst/>
          </a:prstGeom>
          <a:noFill/>
          <a:ln>
            <a:noFill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US" altLang="zh-CN" sz="3200" b="1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2020-5-20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71*i*2"/>
  <p:tag name="KSO_WM_UNIT_TEMPLATE_CATEGORY" val="custom"/>
  <p:tag name="KSO_WM_UNIT_TEMPLATE_INDEX" val="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电子报第十八期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自定义 28">
      <a:dk1>
        <a:srgbClr val="FF425D"/>
      </a:dk1>
      <a:lt1>
        <a:srgbClr val="FFFFFF"/>
      </a:lt1>
      <a:dk2>
        <a:srgbClr val="FF0000"/>
      </a:dk2>
      <a:lt2>
        <a:srgbClr val="808080"/>
      </a:lt2>
      <a:accent1>
        <a:srgbClr val="5CA7BA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电子报第十八期</Template>
  <TotalTime>150</TotalTime>
  <Words>262</Words>
  <Application>Microsoft Office PowerPoint</Application>
  <PresentationFormat>自定义</PresentationFormat>
  <Paragraphs>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仿宋</vt:lpstr>
      <vt:lpstr>楷体_GB2312</vt:lpstr>
      <vt:lpstr>黑体</vt:lpstr>
      <vt:lpstr>微软雅黑</vt:lpstr>
      <vt:lpstr>Calibri</vt:lpstr>
      <vt:lpstr>华文中宋</vt:lpstr>
      <vt:lpstr>华文行楷</vt:lpstr>
      <vt:lpstr>方正姚体</vt:lpstr>
      <vt:lpstr>电子报第十八期</vt:lpstr>
      <vt:lpstr>默认设计模板_2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14</cp:revision>
  <dcterms:created xsi:type="dcterms:W3CDTF">2020-05-20T00:57:57Z</dcterms:created>
  <dcterms:modified xsi:type="dcterms:W3CDTF">2020-05-20T06:20:40Z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